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661" r:id="rId14"/>
  </p:sldMasterIdLst>
  <p:sldIdLst>
    <p:sldId id="262" r:id="rId16"/>
    <p:sldId id="257" r:id="rId17"/>
    <p:sldId id="265" r:id="rId18"/>
    <p:sldId id="279" r:id="rId19"/>
    <p:sldId id="263" r:id="rId20"/>
    <p:sldId id="277" r:id="rId21"/>
    <p:sldId id="290" r:id="rId22"/>
    <p:sldId id="292" r:id="rId23"/>
    <p:sldId id="260" r:id="rId24"/>
    <p:sldId id="26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59" r:id="rId35"/>
    <p:sldId id="264" r:id="rId36"/>
    <p:sldId id="28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988" y="63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svg"  /><Relationship Id="rId4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70" y="2767330"/>
            <a:ext cx="9424670" cy="19170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bg1"/>
                </a:solidFill>
              </a:rPr>
              <a:t>VOLLEYBALL </a:t>
            </a:r>
            <a:endParaRPr lang="en-US" altLang="ko-KR" sz="60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6000" b="1">
                <a:solidFill>
                  <a:schemeClr val="bg1"/>
                </a:solidFill>
              </a:rPr>
              <a:t>INFORMATION WEB SITE</a:t>
            </a:r>
            <a:endParaRPr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7070" y="2464435"/>
            <a:ext cx="1150493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070" y="4932680"/>
            <a:ext cx="540956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조</a:t>
            </a:r>
            <a:endParaRPr lang="ko-KR" altLang="en-US">
              <a:solidFill>
                <a:schemeClr val="bg1"/>
              </a:solidFill>
            </a:endParaRPr>
          </a:p>
          <a:p>
            <a:pPr marL="0" indent="0" latinLnBrk="0">
              <a:buFontTx/>
              <a:buNone/>
              <a:defRPr/>
            </a:pPr>
            <a:r>
              <a:rPr lang="ko-KR" altLang="en-US">
                <a:solidFill>
                  <a:schemeClr val="bg1"/>
                </a:solidFill>
              </a:rPr>
              <a:t>장효원 김기종 석혁주 김관우 이민성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선택 페이지</a:t>
            </a:r>
            <a:endParaRPr lang="ko-KR" altLang="en-US" sz="2000" b="1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4140" y="1962199"/>
            <a:ext cx="4806156" cy="270346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8046" y="1890710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14130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검색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검색 선수 페이지</a:t>
            </a:r>
            <a:endParaRPr lang="ko-KR" altLang="en-US" sz="2000" b="1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447" y="1973212"/>
            <a:ext cx="4788077" cy="269329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8125" y="1865315"/>
            <a:ext cx="4854220" cy="2730499"/>
          </a:xfrm>
          <a:prstGeom prst="rect">
            <a:avLst/>
          </a:prstGeom>
        </p:spPr>
      </p:pic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68742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6381" y="5480138"/>
            <a:ext cx="3062383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비교 선수 검색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00277" y="5439892"/>
            <a:ext cx="3800234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검색 선수 비교페이지</a:t>
            </a:r>
            <a:endParaRPr lang="ko-KR" altLang="en-US" sz="2000" b="1"/>
          </a:p>
        </p:txBody>
      </p:sp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174" y="1960764"/>
            <a:ext cx="4793580" cy="2696389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3569" y="1934146"/>
            <a:ext cx="4855323" cy="27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순위 및 일정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순위 및 일정 페이지</a:t>
            </a:r>
            <a:endParaRPr lang="ko-KR" altLang="en-US" sz="2000" b="1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4839" y="1962602"/>
            <a:ext cx="4875190" cy="274229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6514" y="1850500"/>
            <a:ext cx="5014710" cy="28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9941" y="5484029"/>
            <a:ext cx="3223368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게시판 확인 및 검색페이지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21019" y="5466722"/>
            <a:ext cx="3599001" cy="394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게시판 삽입 삭제 수정 페이지</a:t>
            </a:r>
            <a:endParaRPr lang="ko-KR" altLang="en-US" sz="2000" b="1"/>
          </a:p>
        </p:txBody>
      </p:sp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774" y="1916806"/>
            <a:ext cx="4971482" cy="2796459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7785" y="1942831"/>
            <a:ext cx="5013221" cy="28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3705" y="5493554"/>
            <a:ext cx="3008721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순위 및 투표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02744" y="5466723"/>
            <a:ext cx="3102629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순위 및 투표 페이지</a:t>
            </a:r>
            <a:endParaRPr lang="ko-KR" altLang="en-US" sz="2000" b="1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343" y="1908605"/>
            <a:ext cx="4952701" cy="278589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0598" y="1958092"/>
            <a:ext cx="4789628" cy="26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소개 페이지</a:t>
            </a:r>
            <a:endParaRPr lang="ko-KR" altLang="en-US" sz="2000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5976" y="1889069"/>
            <a:ext cx="4950614" cy="27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610069" y="5493554"/>
            <a:ext cx="3142875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9931" y="1845049"/>
            <a:ext cx="5011727" cy="28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7614" y="5493554"/>
            <a:ext cx="2874566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소개 페이지</a:t>
            </a:r>
            <a:endParaRPr lang="ko-KR" altLang="en-US" sz="2000" b="1"/>
          </a:p>
        </p:txBody>
      </p:sp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192" y="1879258"/>
            <a:ext cx="5011727" cy="2819096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5950" y="1868527"/>
            <a:ext cx="4928253" cy="27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7614" y="5493554"/>
            <a:ext cx="2874566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뉴스 페이지</a:t>
            </a:r>
            <a:endParaRPr lang="ko-KR" altLang="en-US" sz="2000" b="1"/>
          </a:p>
        </p:txBody>
      </p:sp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33346" y="1837920"/>
            <a:ext cx="5013223" cy="28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25708" y="1871175"/>
            <a:ext cx="1290032" cy="451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주제 선정</a:t>
            </a:r>
            <a:endParaRPr lang="ko-KR" altLang="en-US" sz="2400" spc="-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25708" y="3042050"/>
            <a:ext cx="1290032" cy="4517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주요 기능</a:t>
            </a:r>
            <a:endParaRPr lang="ko-KR" altLang="en-US" sz="2400" spc="-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708" y="4212925"/>
            <a:ext cx="12900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웹 디자인</a:t>
            </a:r>
            <a:endParaRPr lang="ko-KR" altLang="en-US" sz="2400" spc="-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708" y="5383800"/>
            <a:ext cx="24044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향후 계획 및 보완점</a:t>
            </a:r>
            <a:endParaRPr lang="ko-KR" altLang="en-US" sz="2400" spc="-3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4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4" y="3044278"/>
            <a:ext cx="5363345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향후 계획 및 보완점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A9C09-084A-6E76-4DBF-A458121F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54906" y="598557"/>
            <a:ext cx="4840993" cy="6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/>
              <a:t>향후계획 및 보완점</a:t>
            </a:r>
            <a:endParaRPr lang="ko-KR" altLang="en-US" sz="4000" b="1"/>
          </a:p>
        </p:txBody>
      </p:sp>
      <p:sp>
        <p:nvSpPr>
          <p:cNvPr id="6" name="TextBox 5"/>
          <p:cNvSpPr txBox="1"/>
          <p:nvPr/>
        </p:nvSpPr>
        <p:spPr>
          <a:xfrm>
            <a:off x="454906" y="1533386"/>
            <a:ext cx="4167894" cy="155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Wingdings"/>
              <a:buChar char="ü"/>
              <a:defRPr/>
            </a:pPr>
            <a:r>
              <a:rPr lang="ko-KR" altLang="en-US" sz="1600">
                <a:latin typeface="Pretendard ExtraLight"/>
                <a:ea typeface="Pretendard ExtraLight"/>
                <a:cs typeface="Pretendard ExtraLight"/>
              </a:rPr>
              <a:t>실시간 스코어 및 업데이트</a:t>
            </a: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r>
              <a:rPr lang="ko-KR" altLang="en-US" sz="1600">
                <a:latin typeface="Pretendard ExtraLight"/>
                <a:ea typeface="Pretendard ExtraLight"/>
                <a:cs typeface="Pretendard ExtraLight"/>
              </a:rPr>
              <a:t>실시간 배구 경기 스코어와 업데이트를 제공하여 사용자가 현재 진행 중인 경기를 파악할 수 있도록 합니다.</a:t>
            </a: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59735" y="3107028"/>
            <a:ext cx="4167894" cy="15487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비주얼 콘텐츠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경기 하이라이트, 선수 인터뷰, 배구 관련 비디오 및 사진 갤러리를 포함하여 시각적으로 매력적인 콘텐츠를 제공합니다.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491395" y="4775378"/>
            <a:ext cx="4167894" cy="10615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로그인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사용자 개인 정보와 선호사항을 관리할 수 있는 프로필 페이지를 추가합니다.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528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/>
              <a:t>감사합니다</a:t>
            </a:r>
            <a:endParaRPr lang="ko-KR" altLang="en-US" sz="4000" b="1"/>
          </a:p>
        </p:txBody>
      </p:sp>
    </p:spTree>
    <p:extLst>
      <p:ext uri="{BB962C8B-B14F-4D97-AF65-F5344CB8AC3E}">
        <p14:creationId xmlns:p14="http://schemas.microsoft.com/office/powerpoint/2010/main" val="413237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주제 선정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주제 선정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1378135" y="5317982"/>
            <a:ext cx="4876615" cy="444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/>
              <a:t>VOLLEYBALL</a:t>
            </a:r>
            <a:r>
              <a:rPr lang="ko-KR" altLang="en-US" sz="2400" b="1" spc="-300"/>
              <a:t> </a:t>
            </a:r>
            <a:r>
              <a:rPr lang="en-US" altLang="ko-KR" sz="2400" b="1" spc="-300"/>
              <a:t>INFORMATION WEB SITE</a:t>
            </a:r>
            <a:endParaRPr lang="en-US" altLang="ko-KR" sz="2400" b="1" spc="-300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286" y="1764394"/>
            <a:ext cx="5918598" cy="3329211"/>
          </a:xfrm>
          <a:prstGeom prst="rect">
            <a:avLst/>
          </a:prstGeom>
        </p:spPr>
      </p:pic>
      <p:sp>
        <p:nvSpPr>
          <p:cNvPr id="9" name="TextBox 236"/>
          <p:cNvSpPr txBox="1"/>
          <p:nvPr/>
        </p:nvSpPr>
        <p:spPr>
          <a:xfrm>
            <a:off x="7602163" y="2234348"/>
            <a:ext cx="3642326" cy="2392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배구 팬 및 관심있는 사용자들에게 다양한 배구 팀과 선수단 정보를 편리하게 제공하는 것입니다.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사용자들이 팀의 역사, 성적, 선수 프로필 및 성적을 확인하고, 최신 정보에 접근할 수 있도록 합니다.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프로젝트를 통해 배구 커뮤니티를 지원하고 배구 스포츠에 대한 관심을 높일 수 있습니다.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2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주요 기능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주요 기능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460811"/>
            <a:ext cx="3245005" cy="479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239D0E-10F8-38E2-D121-FBA9DEE1CE54}"/>
              </a:ext>
            </a:extLst>
          </p:cNvPr>
          <p:cNvSpPr/>
          <p:nvPr/>
        </p:nvSpPr>
        <p:spPr>
          <a:xfrm>
            <a:off x="8393256" y="1460811"/>
            <a:ext cx="3245005" cy="479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939491" y="1622269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928698" y="2365503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8822215" y="2403319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8811422" y="3527553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04010" y="1688505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선수 검색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1556385" y="2437313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/>
              <a:t> </a:t>
            </a:r>
            <a:r>
              <a:rPr lang="ko-KR" altLang="en-US" b="1"/>
              <a:t>선수 비교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9481185" y="2463978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구단 소개</a:t>
            </a:r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9443085" y="3599363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/>
              <a:t> </a:t>
            </a:r>
            <a:r>
              <a:rPr lang="ko-KR" altLang="en-US" b="1"/>
              <a:t>선수 소개</a:t>
            </a:r>
            <a:endParaRPr lang="ko-KR" altLang="en-US" b="1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789164" y="3429000"/>
            <a:ext cx="68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"/>
          <p:cNvSpPr/>
          <p:nvPr/>
        </p:nvSpPr>
        <p:spPr>
          <a:xfrm>
            <a:off x="4473497" y="1477140"/>
            <a:ext cx="3245005" cy="4795024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사각형: 둥근 모서리 10"/>
          <p:cNvSpPr/>
          <p:nvPr/>
        </p:nvSpPr>
        <p:spPr>
          <a:xfrm>
            <a:off x="938223" y="3194178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1565910" y="3265988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구단 선택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8" name="사각형: 둥근 모서리 10"/>
          <p:cNvSpPr/>
          <p:nvPr/>
        </p:nvSpPr>
        <p:spPr>
          <a:xfrm>
            <a:off x="938223" y="4013328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1346835" y="4085138"/>
            <a:ext cx="167830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경기 일정 검색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사각형: 둥근 모서리 10"/>
          <p:cNvSpPr/>
          <p:nvPr/>
        </p:nvSpPr>
        <p:spPr>
          <a:xfrm>
            <a:off x="930966" y="4778502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1711053" y="4850312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게시판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사각형: 둥근 모서리 10"/>
          <p:cNvSpPr/>
          <p:nvPr/>
        </p:nvSpPr>
        <p:spPr>
          <a:xfrm>
            <a:off x="937768" y="5537327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574980" y="5609137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아날로그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사각형: 둥근 모서리 10"/>
          <p:cNvSpPr/>
          <p:nvPr/>
        </p:nvSpPr>
        <p:spPr>
          <a:xfrm>
            <a:off x="4848458" y="3172524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5252085" y="3244334"/>
            <a:ext cx="167830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구단 홈페이지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6" name="직선 화살표 연결선 19"/>
          <p:cNvCxnSpPr/>
          <p:nvPr/>
        </p:nvCxnSpPr>
        <p:spPr>
          <a:xfrm>
            <a:off x="7729736" y="3429000"/>
            <a:ext cx="606343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38" name="사각형: 둥근 모서리 12"/>
          <p:cNvSpPr/>
          <p:nvPr/>
        </p:nvSpPr>
        <p:spPr>
          <a:xfrm>
            <a:off x="8820947" y="4594353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8823960" y="4666163"/>
            <a:ext cx="253555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게시판 글 삭제 및 수정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304949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유스케이스 다이어그램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553739" y="1125168"/>
            <a:ext cx="10910362" cy="513066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3031" y="1332168"/>
            <a:ext cx="7605938" cy="46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6206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DB</a:t>
            </a:r>
            <a:endParaRPr lang="en-US" altLang="ko-KR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553739" y="1460811"/>
            <a:ext cx="3245005" cy="479502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8393256" y="1460811"/>
            <a:ext cx="3245005" cy="238202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1"/>
          <p:cNvSpPr/>
          <p:nvPr/>
        </p:nvSpPr>
        <p:spPr>
          <a:xfrm>
            <a:off x="4473497" y="1477140"/>
            <a:ext cx="3245005" cy="4795024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사각형: 둥근 모서리 6"/>
          <p:cNvSpPr/>
          <p:nvPr/>
        </p:nvSpPr>
        <p:spPr>
          <a:xfrm>
            <a:off x="8427728" y="4044353"/>
            <a:ext cx="3245005" cy="2100809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6483" y="1938110"/>
            <a:ext cx="2996746" cy="165711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18764" y="4571093"/>
            <a:ext cx="2917637" cy="131717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5438" y="2032452"/>
            <a:ext cx="3061122" cy="378187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4461" y="1994810"/>
            <a:ext cx="3032766" cy="3938814"/>
          </a:xfrm>
          <a:prstGeom prst="rect">
            <a:avLst/>
          </a:prstGeom>
        </p:spPr>
      </p:pic>
      <p:sp>
        <p:nvSpPr>
          <p:cNvPr id="45" name="TextBox 4"/>
          <p:cNvSpPr txBox="1"/>
          <p:nvPr/>
        </p:nvSpPr>
        <p:spPr>
          <a:xfrm>
            <a:off x="1326832" y="1549119"/>
            <a:ext cx="1774508" cy="39615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1.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선수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TextBox 4"/>
          <p:cNvSpPr txBox="1"/>
          <p:nvPr/>
        </p:nvSpPr>
        <p:spPr>
          <a:xfrm>
            <a:off x="5205798" y="1583590"/>
            <a:ext cx="1781742" cy="39615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구단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7" name="TextBox 4"/>
          <p:cNvSpPr txBox="1"/>
          <p:nvPr/>
        </p:nvSpPr>
        <p:spPr>
          <a:xfrm>
            <a:off x="9331484" y="1536417"/>
            <a:ext cx="1355384" cy="36440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게시판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TextBox 4"/>
          <p:cNvSpPr txBox="1"/>
          <p:nvPr/>
        </p:nvSpPr>
        <p:spPr>
          <a:xfrm>
            <a:off x="9529242" y="4129030"/>
            <a:ext cx="1157173" cy="36577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4.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뉴스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17192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웹 디자인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22</Pages>
  <Paragraphs>164</Paragraphs>
  <Words>318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blackman0628</cp:lastModifiedBy>
  <dc:title>PowerPoint 프레젠테이션</dc:title>
  <cp:version>9.104.180.50690</cp:version>
  <dcterms:modified xsi:type="dcterms:W3CDTF">2023-09-07T02:14:06Z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